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9" r:id="rId2"/>
    <p:sldId id="302" r:id="rId3"/>
    <p:sldId id="260" r:id="rId4"/>
    <p:sldId id="261" r:id="rId5"/>
    <p:sldId id="264" r:id="rId6"/>
    <p:sldId id="303" r:id="rId7"/>
    <p:sldId id="290" r:id="rId8"/>
    <p:sldId id="306" r:id="rId9"/>
    <p:sldId id="305" r:id="rId10"/>
    <p:sldId id="309" r:id="rId11"/>
    <p:sldId id="311" r:id="rId12"/>
    <p:sldId id="310" r:id="rId13"/>
    <p:sldId id="296" r:id="rId14"/>
    <p:sldId id="304" r:id="rId15"/>
    <p:sldId id="307" r:id="rId16"/>
    <p:sldId id="301" r:id="rId17"/>
    <p:sldId id="284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D8C"/>
    <a:srgbClr val="252C63"/>
    <a:srgbClr val="4D5086"/>
    <a:srgbClr val="383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62" d="100"/>
          <a:sy n="62" d="100"/>
        </p:scale>
        <p:origin x="74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5887" y="2303672"/>
            <a:ext cx="434022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1">
                <a:solidFill>
                  <a:srgbClr val="EC0D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04390" y="3479292"/>
            <a:ext cx="798321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F38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1">
                <a:solidFill>
                  <a:srgbClr val="EC0D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F38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1">
                <a:solidFill>
                  <a:srgbClr val="EC0D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F3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18000"/>
            <a:ext cx="539999" cy="539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1" i="1">
                <a:solidFill>
                  <a:srgbClr val="EC0D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F38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D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18000"/>
            <a:ext cx="539999" cy="539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52583" y="-67671"/>
            <a:ext cx="8886832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1" i="1">
                <a:solidFill>
                  <a:srgbClr val="EC0D8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4475" y="2247900"/>
            <a:ext cx="9163050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F38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3Ke5cxaeLpwpWS6Q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v@org.t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agram.com/reklamcilikvakf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linkedin.com/in/reklamc%C4%B1l%C4%B1k-vakf%C4%B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33E739-18DC-B16D-2A14-EE69D348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 descr="grafik, yazı tipi, macenta, pembe içeren bir resim&#10;&#10;Açıklama otomatik olarak oluşturuldu">
            <a:extLst>
              <a:ext uri="{FF2B5EF4-FFF2-40B4-BE49-F238E27FC236}">
                <a16:creationId xmlns:a16="http://schemas.microsoft.com/office/drawing/2014/main" id="{E27C9415-D4F1-42CC-2329-C90157D25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"/>
            <a:ext cx="12192000" cy="6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7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88B73B4E-E5F7-2837-97A2-753677C7C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"/>
            <a:ext cx="12192000" cy="6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5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AB133198-812F-4C40-4ACC-178FC2FAD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"/>
            <a:ext cx="12192000" cy="693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2426BDCB-6FF9-F321-4E4B-B8914DB2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1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26FF85-D4E2-21E3-C53C-B8D19550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434AB3-BA30-7126-AC9A-3C976E3B6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insan yüzü, ekran görüntüsü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DAF0855A-C509-7EBE-0BB8-59DC6E9C3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27"/>
            <a:ext cx="12192000" cy="6855473"/>
          </a:xfrm>
          <a:prstGeom prst="rect">
            <a:avLst/>
          </a:prstGeom>
          <a:solidFill>
            <a:srgbClr val="252C63"/>
          </a:solidFill>
        </p:spPr>
      </p:pic>
    </p:spTree>
    <p:extLst>
      <p:ext uri="{BB962C8B-B14F-4D97-AF65-F5344CB8AC3E}">
        <p14:creationId xmlns:p14="http://schemas.microsoft.com/office/powerpoint/2010/main" val="295283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228600" y="533400"/>
            <a:ext cx="944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>
                <a:solidFill>
                  <a:schemeClr val="bg1"/>
                </a:solidFill>
                <a:latin typeface="+mj-lt"/>
              </a:rPr>
              <a:t>Çaylak Kampı Geçmiş Yıllar Sponsorları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2363D58F-A4BB-DBD1-D279-92A4166820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20" r="2513" b="5534"/>
          <a:stretch/>
        </p:blipFill>
        <p:spPr>
          <a:xfrm>
            <a:off x="1498463" y="2042063"/>
            <a:ext cx="9195073" cy="402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5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789158" y="2551837"/>
            <a:ext cx="10890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Son başvuru tarihi 20 Ağustos!</a:t>
            </a:r>
          </a:p>
          <a:p>
            <a:pPr algn="ctr"/>
            <a:r>
              <a:rPr lang="tr-TR" sz="5400" b="1" i="1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Başvuru İçin Tıkla!</a:t>
            </a:r>
            <a:endParaRPr lang="tr-TR" sz="54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9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01011F-DE8E-69BA-87C1-A7FF9EC6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AF9F58-0FB0-C115-6CB2-836705B36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grafik, grafik tasarım, yazı tipi, metin içeren bir resim&#10;&#10;Açıklama otomatik olarak oluşturuldu">
            <a:extLst>
              <a:ext uri="{FF2B5EF4-FFF2-40B4-BE49-F238E27FC236}">
                <a16:creationId xmlns:a16="http://schemas.microsoft.com/office/drawing/2014/main" id="{225265A4-BAEA-75ED-771E-539D40E063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63"/>
            <a:ext cx="12192000" cy="685547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8BE7A99-D933-167D-5F01-BDE1C89E2F3F}"/>
              </a:ext>
            </a:extLst>
          </p:cNvPr>
          <p:cNvSpPr txBox="1"/>
          <p:nvPr/>
        </p:nvSpPr>
        <p:spPr>
          <a:xfrm>
            <a:off x="3505200" y="6324600"/>
            <a:ext cx="6200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İletişim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US" sz="1800" b="1" u="sng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rv@org.tr</a:t>
            </a:r>
            <a:r>
              <a:rPr lang="en-US" sz="1800" b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veya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800" b="1" u="sng" dirty="0">
                <a:solidFill>
                  <a:schemeClr val="bg1"/>
                </a:solidFill>
                <a:latin typeface="+mj-lt"/>
              </a:rPr>
              <a:t>sultan.yilmaz@rv.org.tr</a:t>
            </a:r>
            <a:endParaRPr lang="tr-TR" sz="18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72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4281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C0D8C"/>
          </a:solidFill>
        </p:spPr>
        <p:txBody>
          <a:bodyPr wrap="square" lIns="0" tIns="0" rIns="0" bIns="0" rtlCol="0"/>
          <a:lstStyle/>
          <a:p>
            <a:pPr fontAlgn="base">
              <a:lnSpc>
                <a:spcPts val="1500"/>
              </a:lnSpc>
            </a:pP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9176" y="2932176"/>
            <a:ext cx="993648" cy="993648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3190BBE-67DB-0E90-07C5-C805A47A6DC2}"/>
              </a:ext>
            </a:extLst>
          </p:cNvPr>
          <p:cNvSpPr txBox="1"/>
          <p:nvPr/>
        </p:nvSpPr>
        <p:spPr>
          <a:xfrm>
            <a:off x="4267200" y="5491685"/>
            <a:ext cx="586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lnSpc>
                <a:spcPts val="1500"/>
              </a:lnSpc>
            </a:pPr>
            <a:r>
              <a:rPr lang="tr-TR" sz="2400" b="1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</a:rPr>
              <a:t>            Takipte kalın!</a:t>
            </a:r>
          </a:p>
          <a:p>
            <a:pPr algn="l" fontAlgn="base">
              <a:lnSpc>
                <a:spcPts val="1500"/>
              </a:lnSpc>
            </a:pPr>
            <a:endParaRPr lang="tr-TR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lnSpc>
                <a:spcPts val="1500"/>
              </a:lnSpc>
            </a:pPr>
            <a:r>
              <a:rPr lang="tr-TR" sz="1800" u="none" strike="noStrike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www.instagram.com/reklamcilikvakfi</a:t>
            </a:r>
            <a:endParaRPr lang="tr-T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fontAlgn="base">
              <a:lnSpc>
                <a:spcPts val="1500"/>
              </a:lnSpc>
            </a:pPr>
            <a:r>
              <a:rPr lang="tr-TR" sz="1800" dirty="0">
                <a:solidFill>
                  <a:schemeClr val="bg1"/>
                </a:solidFill>
                <a:effectLst/>
                <a:latin typeface="Raleway" pitchFamily="2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www.linkedin.com/in/reklamcılık-vakfı</a:t>
            </a:r>
            <a:endParaRPr lang="tr-TR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2286000" y="2057400"/>
            <a:ext cx="762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900" b="1" dirty="0">
                <a:solidFill>
                  <a:schemeClr val="bg1"/>
                </a:solidFill>
                <a:latin typeface="+mj-lt"/>
              </a:rPr>
              <a:t>REKLAMCILIK VAKFI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3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2F3880">
              <a:alpha val="74899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38396A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990" y="480968"/>
            <a:ext cx="4767580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730" dirty="0"/>
              <a:t>REKLAMCILIK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989" y="1035704"/>
            <a:ext cx="6990715" cy="27285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b="1" i="1" spc="680" dirty="0">
                <a:solidFill>
                  <a:srgbClr val="EC0D8C"/>
                </a:solidFill>
                <a:latin typeface="Calibri"/>
                <a:cs typeface="Calibri"/>
              </a:rPr>
              <a:t>VAKFI</a:t>
            </a:r>
            <a:endParaRPr sz="52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950"/>
              </a:spcBef>
            </a:pP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Reklamcılık</a:t>
            </a:r>
            <a:r>
              <a:rPr sz="20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mesleğinin </a:t>
            </a:r>
            <a:r>
              <a:rPr sz="2000" b="1" spc="160" dirty="0">
                <a:solidFill>
                  <a:srgbClr val="FFFFFF"/>
                </a:solidFill>
                <a:latin typeface="Calibri"/>
                <a:cs typeface="Calibri"/>
              </a:rPr>
              <a:t>saygınlığını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toplumsal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FFFFFF"/>
                </a:solidFill>
                <a:latin typeface="Calibri"/>
                <a:cs typeface="Calibri"/>
              </a:rPr>
              <a:t>yaşamın 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20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alanında</a:t>
            </a:r>
            <a:r>
              <a:rPr sz="20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FFFFFF"/>
                </a:solidFill>
                <a:latin typeface="Calibri"/>
                <a:cs typeface="Calibri"/>
              </a:rPr>
              <a:t>korumak,</a:t>
            </a:r>
            <a:r>
              <a:rPr sz="2000" b="1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FFFFFF"/>
                </a:solidFill>
                <a:latin typeface="Calibri"/>
                <a:cs typeface="Calibri"/>
              </a:rPr>
              <a:t>yükselmesine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FFFFFF"/>
                </a:solidFill>
                <a:latin typeface="Calibri"/>
                <a:cs typeface="Calibri"/>
              </a:rPr>
              <a:t>katkıda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55" dirty="0">
                <a:solidFill>
                  <a:srgbClr val="FFFFFF"/>
                </a:solidFill>
                <a:latin typeface="Calibri"/>
                <a:cs typeface="Calibri"/>
              </a:rPr>
              <a:t>bulunmak </a:t>
            </a:r>
            <a:r>
              <a:rPr sz="2000" b="1" spc="185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20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20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75" dirty="0">
                <a:solidFill>
                  <a:srgbClr val="FFFFFF"/>
                </a:solidFill>
                <a:latin typeface="Calibri"/>
                <a:cs typeface="Calibri"/>
              </a:rPr>
              <a:t>süreçte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chemeClr val="bg1"/>
                </a:solidFill>
                <a:latin typeface="Calibri"/>
                <a:cs typeface="Calibri"/>
              </a:rPr>
              <a:t>ihtiyaç</a:t>
            </a:r>
            <a:r>
              <a:rPr sz="2000" b="1" spc="1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chemeClr val="bg1"/>
                </a:solidFill>
                <a:latin typeface="Calibri"/>
                <a:cs typeface="Calibri"/>
              </a:rPr>
              <a:t>duyulacak</a:t>
            </a:r>
            <a:r>
              <a:rPr sz="2000" b="1" spc="1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chemeClr val="bg1"/>
                </a:solidFill>
                <a:latin typeface="Calibri"/>
                <a:cs typeface="Calibri"/>
              </a:rPr>
              <a:t>kaynakları</a:t>
            </a:r>
            <a:r>
              <a:rPr sz="2000" b="1" spc="1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204" dirty="0">
                <a:solidFill>
                  <a:schemeClr val="bg1"/>
                </a:solidFill>
                <a:latin typeface="Calibri"/>
                <a:cs typeface="Calibri"/>
              </a:rPr>
              <a:t>yaratmak </a:t>
            </a:r>
            <a:r>
              <a:rPr sz="2000" b="1" spc="170" dirty="0">
                <a:solidFill>
                  <a:schemeClr val="bg1"/>
                </a:solidFill>
                <a:latin typeface="Calibri"/>
                <a:cs typeface="Calibri"/>
              </a:rPr>
              <a:t>misyonuyla</a:t>
            </a:r>
            <a:r>
              <a:rPr sz="2000" b="1" spc="1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000" b="1" spc="180" dirty="0">
                <a:solidFill>
                  <a:schemeClr val="bg1"/>
                </a:solidFill>
                <a:latin typeface="Calibri"/>
                <a:cs typeface="Calibri"/>
              </a:rPr>
              <a:t>çalışan</a:t>
            </a:r>
            <a:r>
              <a:rPr sz="2000" b="1" spc="18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Calibri"/>
                <a:cs typeface="Calibri"/>
              </a:rPr>
              <a:t>reklam</a:t>
            </a:r>
            <a:r>
              <a:rPr sz="20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FFFFFF"/>
                </a:solidFill>
                <a:latin typeface="Calibri"/>
                <a:cs typeface="Calibri"/>
              </a:rPr>
              <a:t>sektörünün</a:t>
            </a:r>
            <a:r>
              <a:rPr sz="2000" b="1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sorumluluğunu </a:t>
            </a:r>
            <a:r>
              <a:rPr sz="2000" b="1" spc="160" dirty="0">
                <a:solidFill>
                  <a:srgbClr val="FFFFFF"/>
                </a:solidFill>
                <a:latin typeface="Calibri"/>
                <a:cs typeface="Calibri"/>
              </a:rPr>
              <a:t>üstlenmiş</a:t>
            </a:r>
            <a:r>
              <a:rPr sz="2000" b="1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20" dirty="0">
                <a:solidFill>
                  <a:srgbClr val="FFFFFF"/>
                </a:solidFill>
                <a:latin typeface="Calibri"/>
                <a:cs typeface="Calibri"/>
              </a:rPr>
              <a:t>bir</a:t>
            </a:r>
            <a:r>
              <a:rPr sz="20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125" dirty="0">
                <a:solidFill>
                  <a:srgbClr val="FFFFFF"/>
                </a:solidFill>
                <a:latin typeface="Calibri"/>
                <a:cs typeface="Calibri"/>
              </a:rPr>
              <a:t>vakıftır.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18000"/>
            <a:ext cx="539999" cy="5399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6190" y="609600"/>
            <a:ext cx="4579620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490" dirty="0"/>
              <a:t>VİZYONUMUZ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9683" y="2265258"/>
            <a:ext cx="7112634" cy="3983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marR="104775" indent="-1270" algn="ctr">
              <a:lnSpc>
                <a:spcPct val="100000"/>
              </a:lnSpc>
              <a:spcBef>
                <a:spcPts val="100"/>
              </a:spcBef>
            </a:pPr>
            <a:r>
              <a:rPr sz="2000" b="1" spc="145" dirty="0" err="1">
                <a:solidFill>
                  <a:srgbClr val="2F3880"/>
                </a:solidFill>
                <a:latin typeface="Calibri"/>
                <a:cs typeface="Calibri"/>
              </a:rPr>
              <a:t>Dijital</a:t>
            </a:r>
            <a:r>
              <a:rPr lang="tr-TR" sz="2000" b="1" spc="145" dirty="0">
                <a:solidFill>
                  <a:srgbClr val="2F3880"/>
                </a:solidFill>
                <a:latin typeface="Calibri"/>
                <a:cs typeface="Calibri"/>
              </a:rPr>
              <a:t> dönüşüm </a:t>
            </a:r>
            <a:r>
              <a:rPr sz="2000" b="1" spc="175" dirty="0" err="1">
                <a:solidFill>
                  <a:srgbClr val="2F3880"/>
                </a:solidFill>
                <a:latin typeface="Calibri"/>
                <a:cs typeface="Calibri"/>
              </a:rPr>
              <a:t>iş</a:t>
            </a:r>
            <a:r>
              <a:rPr lang="tr-TR"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229" dirty="0" err="1">
                <a:solidFill>
                  <a:srgbClr val="2F3880"/>
                </a:solidFill>
                <a:latin typeface="Calibri"/>
                <a:cs typeface="Calibri"/>
              </a:rPr>
              <a:t>yapma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14" dirty="0">
                <a:solidFill>
                  <a:srgbClr val="2F3880"/>
                </a:solidFill>
                <a:latin typeface="Calibri"/>
                <a:cs typeface="Calibri"/>
              </a:rPr>
              <a:t>biçimlerimizi,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gereksinim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duyulan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35" dirty="0">
                <a:solidFill>
                  <a:srgbClr val="2F3880"/>
                </a:solidFill>
                <a:latin typeface="Calibri"/>
                <a:cs typeface="Calibri"/>
              </a:rPr>
              <a:t>becerileri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2F3880"/>
                </a:solidFill>
                <a:latin typeface="Calibri"/>
                <a:cs typeface="Calibri"/>
              </a:rPr>
              <a:t>köklü</a:t>
            </a:r>
            <a:r>
              <a:rPr sz="2000" b="1" spc="13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biçimde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değiştirdi.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257810" marR="250190" indent="-1270" algn="ctr">
              <a:lnSpc>
                <a:spcPct val="100000"/>
              </a:lnSpc>
              <a:spcBef>
                <a:spcPts val="5"/>
              </a:spcBef>
            </a:pPr>
            <a:r>
              <a:rPr sz="2000" b="1" spc="285" dirty="0">
                <a:solidFill>
                  <a:srgbClr val="2F3880"/>
                </a:solidFill>
                <a:latin typeface="Calibri"/>
                <a:cs typeface="Calibri"/>
              </a:rPr>
              <a:t>Oysa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F3880"/>
                </a:solidFill>
                <a:latin typeface="Calibri"/>
                <a:cs typeface="Calibri"/>
              </a:rPr>
              <a:t>değişmeyen</a:t>
            </a:r>
            <a:r>
              <a:rPr sz="2000" b="1" spc="13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şeyler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85" dirty="0">
                <a:solidFill>
                  <a:srgbClr val="2F3880"/>
                </a:solidFill>
                <a:latin typeface="Calibri"/>
                <a:cs typeface="Calibri"/>
              </a:rPr>
              <a:t>de</a:t>
            </a:r>
            <a:r>
              <a:rPr sz="2000" b="1" spc="13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var: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2F3880"/>
                </a:solidFill>
                <a:latin typeface="Calibri"/>
                <a:cs typeface="Calibri"/>
              </a:rPr>
              <a:t>Pazarlama, </a:t>
            </a:r>
            <a:r>
              <a:rPr sz="2000" b="1" spc="200" dirty="0">
                <a:solidFill>
                  <a:srgbClr val="2F3880"/>
                </a:solidFill>
                <a:latin typeface="Calibri"/>
                <a:cs typeface="Calibri"/>
              </a:rPr>
              <a:t>markalaşma,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85" dirty="0">
                <a:solidFill>
                  <a:srgbClr val="2F3880"/>
                </a:solidFill>
                <a:latin typeface="Calibri"/>
                <a:cs typeface="Calibri"/>
              </a:rPr>
              <a:t>rekabetçi</a:t>
            </a:r>
            <a:r>
              <a:rPr sz="2000" b="1" spc="15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2F3880"/>
                </a:solidFill>
                <a:latin typeface="Calibri"/>
                <a:cs typeface="Calibri"/>
              </a:rPr>
              <a:t>yaratıcılık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F3880"/>
                </a:solidFill>
                <a:latin typeface="Calibri"/>
                <a:cs typeface="Calibri"/>
              </a:rPr>
              <a:t>ve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profesyonellik.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457834" marR="450215" algn="ctr">
              <a:lnSpc>
                <a:spcPct val="100000"/>
              </a:lnSpc>
              <a:spcBef>
                <a:spcPts val="5"/>
              </a:spcBef>
            </a:pPr>
            <a:r>
              <a:rPr sz="2000" b="1" spc="175" dirty="0">
                <a:solidFill>
                  <a:srgbClr val="2F3880"/>
                </a:solidFill>
                <a:latin typeface="Calibri"/>
                <a:cs typeface="Calibri"/>
              </a:rPr>
              <a:t>Reklamcılık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215" dirty="0">
                <a:solidFill>
                  <a:srgbClr val="2F3880"/>
                </a:solidFill>
                <a:latin typeface="Calibri"/>
                <a:cs typeface="Calibri"/>
              </a:rPr>
              <a:t>Vakfı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F3880"/>
                </a:solidFill>
                <a:latin typeface="Calibri"/>
                <a:cs typeface="Calibri"/>
              </a:rPr>
              <a:t>olarak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gençleri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dijital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2F3880"/>
                </a:solidFill>
                <a:latin typeface="Calibri"/>
                <a:cs typeface="Calibri"/>
              </a:rPr>
              <a:t>dönüşüm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ekseninde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5" dirty="0">
                <a:solidFill>
                  <a:srgbClr val="2F3880"/>
                </a:solidFill>
                <a:latin typeface="Calibri"/>
                <a:cs typeface="Calibri"/>
              </a:rPr>
              <a:t>destekliyor,</a:t>
            </a:r>
            <a:r>
              <a:rPr sz="2000" b="1" spc="13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F3880"/>
                </a:solidFill>
                <a:latin typeface="Calibri"/>
                <a:cs typeface="Calibri"/>
              </a:rPr>
              <a:t>sektöre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kazandırıyoruz.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190" dirty="0">
                <a:solidFill>
                  <a:srgbClr val="2F3880"/>
                </a:solidFill>
                <a:latin typeface="Calibri"/>
                <a:cs typeface="Calibri"/>
              </a:rPr>
              <a:t>Yeni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 yeteneklerin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tespiti,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90" dirty="0">
                <a:solidFill>
                  <a:srgbClr val="2F3880"/>
                </a:solidFill>
                <a:latin typeface="Calibri"/>
                <a:cs typeface="Calibri"/>
              </a:rPr>
              <a:t>sektöre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kazandırılması,</a:t>
            </a:r>
            <a:r>
              <a:rPr sz="2000" b="1" spc="14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2F3880"/>
                </a:solidFill>
                <a:latin typeface="Calibri"/>
                <a:cs typeface="Calibri"/>
              </a:rPr>
              <a:t>eğitim </a:t>
            </a:r>
            <a:r>
              <a:rPr sz="2000" b="1" spc="200" dirty="0">
                <a:solidFill>
                  <a:srgbClr val="2F3880"/>
                </a:solidFill>
                <a:latin typeface="Calibri"/>
                <a:cs typeface="Calibri"/>
              </a:rPr>
              <a:t>ve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5" dirty="0">
                <a:solidFill>
                  <a:srgbClr val="2F3880"/>
                </a:solidFill>
                <a:latin typeface="Calibri"/>
                <a:cs typeface="Calibri"/>
              </a:rPr>
              <a:t>diğer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yollarla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70" dirty="0">
                <a:solidFill>
                  <a:srgbClr val="2F3880"/>
                </a:solidFill>
                <a:latin typeface="Calibri"/>
                <a:cs typeface="Calibri"/>
              </a:rPr>
              <a:t>meslek</a:t>
            </a:r>
            <a:r>
              <a:rPr sz="2000" b="1" spc="12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50" dirty="0">
                <a:solidFill>
                  <a:srgbClr val="2F3880"/>
                </a:solidFill>
                <a:latin typeface="Calibri"/>
                <a:cs typeface="Calibri"/>
              </a:rPr>
              <a:t>içinde</a:t>
            </a:r>
            <a:r>
              <a:rPr sz="2000" b="1" spc="13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60" dirty="0">
                <a:solidFill>
                  <a:srgbClr val="2F3880"/>
                </a:solidFill>
                <a:latin typeface="Calibri"/>
                <a:cs typeface="Calibri"/>
              </a:rPr>
              <a:t>desteklenmesi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b="1" spc="210" dirty="0">
                <a:solidFill>
                  <a:srgbClr val="2F3880"/>
                </a:solidFill>
                <a:latin typeface="Calibri"/>
                <a:cs typeface="Calibri"/>
              </a:rPr>
              <a:t>başlıca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200" dirty="0">
                <a:solidFill>
                  <a:srgbClr val="2F3880"/>
                </a:solidFill>
                <a:latin typeface="Calibri"/>
                <a:cs typeface="Calibri"/>
              </a:rPr>
              <a:t>çalışma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2000" b="1" spc="140" dirty="0" err="1">
                <a:solidFill>
                  <a:srgbClr val="2F3880"/>
                </a:solidFill>
                <a:latin typeface="Calibri"/>
                <a:cs typeface="Calibri"/>
              </a:rPr>
              <a:t>alanımız</a:t>
            </a:r>
            <a:r>
              <a:rPr sz="2000" b="1" spc="140" dirty="0">
                <a:solidFill>
                  <a:srgbClr val="2F3880"/>
                </a:solidFill>
                <a:latin typeface="Calibri"/>
                <a:cs typeface="Calibri"/>
              </a:rPr>
              <a:t>.</a:t>
            </a:r>
            <a:endParaRPr lang="tr-TR" sz="2000" b="1" spc="140" dirty="0">
              <a:solidFill>
                <a:srgbClr val="2F388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tr-TR" sz="19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873885">
              <a:lnSpc>
                <a:spcPct val="100000"/>
              </a:lnSpc>
              <a:spcBef>
                <a:spcPts val="130"/>
              </a:spcBef>
            </a:pPr>
            <a:r>
              <a:rPr spc="750" dirty="0"/>
              <a:t>PROJELERİMİZ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6412" y="1122754"/>
            <a:ext cx="1004398" cy="10043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3801" y="1122754"/>
            <a:ext cx="1004398" cy="10043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1187" y="1122754"/>
            <a:ext cx="1004398" cy="10043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69334" y="3763914"/>
            <a:ext cx="1004398" cy="10043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8266" y="3763914"/>
            <a:ext cx="1004398" cy="10043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31015" y="1875416"/>
            <a:ext cx="2334895" cy="169862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sz="2650" b="1" i="1" spc="285" dirty="0">
                <a:solidFill>
                  <a:srgbClr val="EC0D8C"/>
                </a:solidFill>
                <a:latin typeface="Calibri"/>
                <a:cs typeface="Calibri"/>
              </a:rPr>
              <a:t>EĞİTİMLER</a:t>
            </a:r>
            <a:endParaRPr sz="2650">
              <a:latin typeface="Calibri"/>
              <a:cs typeface="Calibri"/>
            </a:endParaRPr>
          </a:p>
          <a:p>
            <a:pPr marL="104139" marR="97155" indent="-635" algn="ctr">
              <a:lnSpc>
                <a:spcPts val="1100"/>
              </a:lnSpc>
              <a:spcBef>
                <a:spcPts val="750"/>
              </a:spcBef>
            </a:pPr>
            <a:r>
              <a:rPr sz="1000" spc="225" dirty="0">
                <a:solidFill>
                  <a:srgbClr val="2F3880"/>
                </a:solidFill>
                <a:latin typeface="Calibri"/>
                <a:cs typeface="Calibri"/>
              </a:rPr>
              <a:t>ÇAYLAK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50" dirty="0">
                <a:solidFill>
                  <a:srgbClr val="2F3880"/>
                </a:solidFill>
                <a:latin typeface="Calibri"/>
                <a:cs typeface="Calibri"/>
              </a:rPr>
              <a:t>KAMPI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(2011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r>
              <a:rPr sz="1000" spc="180" dirty="0">
                <a:solidFill>
                  <a:srgbClr val="2F3880"/>
                </a:solidFill>
                <a:latin typeface="Calibri"/>
                <a:cs typeface="Calibri"/>
              </a:rPr>
              <a:t> BRIEF</a:t>
            </a:r>
            <a:r>
              <a:rPr sz="1000" spc="8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EĞİTİMİ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(2011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 STRATEJİ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90" dirty="0">
                <a:solidFill>
                  <a:srgbClr val="2F3880"/>
                </a:solidFill>
                <a:latin typeface="Calibri"/>
                <a:cs typeface="Calibri"/>
              </a:rPr>
              <a:t>KAFASI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65" dirty="0">
                <a:solidFill>
                  <a:srgbClr val="2F3880"/>
                </a:solidFill>
                <a:latin typeface="Calibri"/>
                <a:cs typeface="Calibri"/>
              </a:rPr>
              <a:t>(2013-</a:t>
            </a:r>
            <a:r>
              <a:rPr sz="1000" spc="114" dirty="0">
                <a:solidFill>
                  <a:srgbClr val="2F3880"/>
                </a:solidFill>
                <a:latin typeface="Calibri"/>
                <a:cs typeface="Calibri"/>
              </a:rPr>
              <a:t>2017)</a:t>
            </a:r>
            <a:endParaRPr sz="1000">
              <a:latin typeface="Calibri"/>
              <a:cs typeface="Calibri"/>
            </a:endParaRPr>
          </a:p>
          <a:p>
            <a:pPr marL="336550" marR="5080" indent="-323850">
              <a:lnSpc>
                <a:spcPct val="87000"/>
              </a:lnSpc>
              <a:spcBef>
                <a:spcPts val="50"/>
              </a:spcBef>
            </a:pPr>
            <a:r>
              <a:rPr sz="1000" spc="180" dirty="0">
                <a:solidFill>
                  <a:srgbClr val="2F3880"/>
                </a:solidFill>
                <a:latin typeface="Calibri"/>
                <a:cs typeface="Calibri"/>
              </a:rPr>
              <a:t>MARKA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60" dirty="0">
                <a:solidFill>
                  <a:srgbClr val="2F3880"/>
                </a:solidFill>
                <a:latin typeface="Calibri"/>
                <a:cs typeface="Calibri"/>
              </a:rPr>
              <a:t>PRATİĞİ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25" dirty="0">
                <a:solidFill>
                  <a:srgbClr val="2F3880"/>
                </a:solidFill>
                <a:latin typeface="Calibri"/>
                <a:cs typeface="Calibri"/>
              </a:rPr>
              <a:t>YLE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70" dirty="0">
                <a:solidFill>
                  <a:srgbClr val="2F3880"/>
                </a:solidFill>
                <a:latin typeface="Calibri"/>
                <a:cs typeface="Calibri"/>
              </a:rPr>
              <a:t>(2014-</a:t>
            </a:r>
            <a:r>
              <a:rPr sz="1000" spc="114" dirty="0">
                <a:solidFill>
                  <a:srgbClr val="2F3880"/>
                </a:solidFill>
                <a:latin typeface="Calibri"/>
                <a:cs typeface="Calibri"/>
              </a:rPr>
              <a:t>2017) </a:t>
            </a:r>
            <a:r>
              <a:rPr sz="1000" spc="190" dirty="0">
                <a:solidFill>
                  <a:srgbClr val="2F3880"/>
                </a:solidFill>
                <a:latin typeface="Calibri"/>
                <a:cs typeface="Calibri"/>
              </a:rPr>
              <a:t>ADCAMPUS</a:t>
            </a:r>
            <a:r>
              <a:rPr sz="1000" spc="10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90" dirty="0">
                <a:solidFill>
                  <a:srgbClr val="2F3880"/>
                </a:solidFill>
                <a:latin typeface="Calibri"/>
                <a:cs typeface="Calibri"/>
              </a:rPr>
              <a:t>(2022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 </a:t>
            </a:r>
            <a:r>
              <a:rPr sz="1000" spc="165" dirty="0">
                <a:solidFill>
                  <a:srgbClr val="2F3880"/>
                </a:solidFill>
                <a:latin typeface="Calibri"/>
                <a:cs typeface="Calibri"/>
              </a:rPr>
              <a:t>YARATICI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AJANSLARDA</a:t>
            </a:r>
            <a:endParaRPr sz="1000">
              <a:latin typeface="Calibri"/>
              <a:cs typeface="Calibri"/>
            </a:endParaRPr>
          </a:p>
          <a:p>
            <a:pPr marL="185420">
              <a:lnSpc>
                <a:spcPts val="1105"/>
              </a:lnSpc>
            </a:pPr>
            <a:r>
              <a:rPr sz="1000" spc="180" dirty="0">
                <a:solidFill>
                  <a:srgbClr val="2F3880"/>
                </a:solidFill>
                <a:latin typeface="Calibri"/>
                <a:cs typeface="Calibri"/>
              </a:rPr>
              <a:t>MARKA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40" dirty="0">
                <a:solidFill>
                  <a:srgbClr val="2F3880"/>
                </a:solidFill>
                <a:latin typeface="Calibri"/>
                <a:cs typeface="Calibri"/>
              </a:rPr>
              <a:t>YÖNETİMİ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90" dirty="0">
                <a:solidFill>
                  <a:srgbClr val="2F3880"/>
                </a:solidFill>
                <a:latin typeface="Calibri"/>
                <a:cs typeface="Calibri"/>
              </a:rPr>
              <a:t>(2023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1400" y="1875416"/>
            <a:ext cx="2488565" cy="101282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55"/>
              </a:spcBef>
            </a:pPr>
            <a:r>
              <a:rPr sz="2650" b="1" i="1" spc="420" dirty="0">
                <a:solidFill>
                  <a:srgbClr val="EC0D8C"/>
                </a:solidFill>
                <a:latin typeface="Calibri"/>
                <a:cs typeface="Calibri"/>
              </a:rPr>
              <a:t>ÇALIŞTAYLAR</a:t>
            </a:r>
            <a:endParaRPr sz="2650">
              <a:latin typeface="Calibri"/>
              <a:cs typeface="Calibri"/>
            </a:endParaRPr>
          </a:p>
          <a:p>
            <a:pPr marL="95885" marR="128270" indent="39370" algn="ctr">
              <a:lnSpc>
                <a:spcPts val="1100"/>
              </a:lnSpc>
              <a:spcBef>
                <a:spcPts val="750"/>
              </a:spcBef>
            </a:pP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ADFORCE</a:t>
            </a:r>
            <a:r>
              <a:rPr sz="1000" spc="8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50" dirty="0">
                <a:solidFill>
                  <a:srgbClr val="2F3880"/>
                </a:solidFill>
                <a:latin typeface="Calibri"/>
                <a:cs typeface="Calibri"/>
              </a:rPr>
              <a:t>(2019</a:t>
            </a:r>
            <a:r>
              <a:rPr sz="1000" spc="8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8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 </a:t>
            </a: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PORTFOLYO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75" dirty="0">
                <a:solidFill>
                  <a:srgbClr val="2F3880"/>
                </a:solidFill>
                <a:latin typeface="Calibri"/>
                <a:cs typeface="Calibri"/>
              </a:rPr>
              <a:t>GÜNLERİ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45" dirty="0">
                <a:solidFill>
                  <a:srgbClr val="2F3880"/>
                </a:solidFill>
                <a:latin typeface="Calibri"/>
                <a:cs typeface="Calibri"/>
              </a:rPr>
              <a:t>(2019</a:t>
            </a:r>
            <a:r>
              <a:rPr sz="1000" spc="11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10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0068" y="1875416"/>
            <a:ext cx="2406015" cy="101282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755"/>
              </a:spcBef>
            </a:pPr>
            <a:r>
              <a:rPr sz="2650" b="1" i="1" spc="355" dirty="0">
                <a:solidFill>
                  <a:srgbClr val="EC0D8C"/>
                </a:solidFill>
                <a:latin typeface="Calibri"/>
                <a:cs typeface="Calibri"/>
              </a:rPr>
              <a:t>YARIŞMALAR</a:t>
            </a:r>
            <a:endParaRPr sz="2650">
              <a:latin typeface="Calibri"/>
              <a:cs typeface="Calibri"/>
            </a:endParaRPr>
          </a:p>
          <a:p>
            <a:pPr marL="12700" marR="5080" algn="ctr">
              <a:lnSpc>
                <a:spcPts val="1100"/>
              </a:lnSpc>
              <a:spcBef>
                <a:spcPts val="750"/>
              </a:spcBef>
            </a:pPr>
            <a:r>
              <a:rPr sz="1000" spc="210" dirty="0">
                <a:solidFill>
                  <a:srgbClr val="2F3880"/>
                </a:solidFill>
                <a:latin typeface="Calibri"/>
                <a:cs typeface="Calibri"/>
              </a:rPr>
              <a:t>GENÇ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00" dirty="0">
                <a:solidFill>
                  <a:srgbClr val="2F3880"/>
                </a:solidFill>
                <a:latin typeface="Calibri"/>
                <a:cs typeface="Calibri"/>
              </a:rPr>
              <a:t>KRİSTAL</a:t>
            </a:r>
            <a:r>
              <a:rPr sz="1000" spc="8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50" dirty="0">
                <a:solidFill>
                  <a:srgbClr val="2F3880"/>
                </a:solidFill>
                <a:latin typeface="Calibri"/>
                <a:cs typeface="Calibri"/>
              </a:rPr>
              <a:t>(2018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r>
              <a:rPr sz="1000" spc="5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CANNES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90" dirty="0">
                <a:solidFill>
                  <a:srgbClr val="2F3880"/>
                </a:solidFill>
                <a:latin typeface="Calibri"/>
                <a:cs typeface="Calibri"/>
              </a:rPr>
              <a:t>YOUNG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85" dirty="0">
                <a:solidFill>
                  <a:srgbClr val="2F3880"/>
                </a:solidFill>
                <a:latin typeface="Calibri"/>
                <a:cs typeface="Calibri"/>
              </a:rPr>
              <a:t>LIONS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20" dirty="0">
                <a:solidFill>
                  <a:srgbClr val="2F3880"/>
                </a:solidFill>
                <a:latin typeface="Calibri"/>
                <a:cs typeface="Calibri"/>
              </a:rPr>
              <a:t>(2002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3415" y="4726886"/>
            <a:ext cx="2915920" cy="681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650" b="1" i="1" spc="395" dirty="0">
                <a:solidFill>
                  <a:srgbClr val="EC0D8C"/>
                </a:solidFill>
                <a:latin typeface="Calibri"/>
                <a:cs typeface="Calibri"/>
              </a:rPr>
              <a:t>KONFERANSLAR</a:t>
            </a:r>
            <a:endParaRPr sz="26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sz="1000" spc="135" dirty="0">
                <a:solidFill>
                  <a:srgbClr val="2F3880"/>
                </a:solidFill>
                <a:latin typeface="Calibri"/>
                <a:cs typeface="Calibri"/>
              </a:rPr>
              <a:t>MEDIA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30" dirty="0">
                <a:solidFill>
                  <a:srgbClr val="2F3880"/>
                </a:solidFill>
                <a:latin typeface="Calibri"/>
                <a:cs typeface="Calibri"/>
              </a:rPr>
              <a:t>SUMMIT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70" dirty="0">
                <a:solidFill>
                  <a:srgbClr val="2F3880"/>
                </a:solidFill>
                <a:latin typeface="Calibri"/>
                <a:cs typeface="Calibri"/>
              </a:rPr>
              <a:t>(2014-</a:t>
            </a:r>
            <a:r>
              <a:rPr sz="1000" spc="130" dirty="0">
                <a:solidFill>
                  <a:srgbClr val="2F3880"/>
                </a:solidFill>
                <a:latin typeface="Calibri"/>
                <a:cs typeface="Calibri"/>
              </a:rPr>
              <a:t>2019)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82242" y="4726886"/>
            <a:ext cx="2077085" cy="9594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90"/>
              </a:spcBef>
            </a:pPr>
            <a:r>
              <a:rPr sz="2650" b="1" i="1" spc="330" dirty="0">
                <a:solidFill>
                  <a:srgbClr val="EC0D8C"/>
                </a:solidFill>
                <a:latin typeface="Calibri"/>
                <a:cs typeface="Calibri"/>
              </a:rPr>
              <a:t>YAYINLAR</a:t>
            </a:r>
            <a:endParaRPr sz="2650">
              <a:latin typeface="Calibri"/>
              <a:cs typeface="Calibri"/>
            </a:endParaRPr>
          </a:p>
          <a:p>
            <a:pPr marL="12700" marR="5080" indent="140335">
              <a:lnSpc>
                <a:spcPts val="1080"/>
              </a:lnSpc>
              <a:spcBef>
                <a:spcPts val="935"/>
              </a:spcBef>
            </a:pPr>
            <a:r>
              <a:rPr sz="1000" spc="180" dirty="0">
                <a:solidFill>
                  <a:srgbClr val="2F3880"/>
                </a:solidFill>
                <a:latin typeface="Calibri"/>
                <a:cs typeface="Calibri"/>
              </a:rPr>
              <a:t>EFFIE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45" dirty="0">
                <a:solidFill>
                  <a:srgbClr val="2F3880"/>
                </a:solidFill>
                <a:latin typeface="Calibri"/>
                <a:cs typeface="Calibri"/>
              </a:rPr>
              <a:t>E-</a:t>
            </a:r>
            <a:r>
              <a:rPr sz="1000" spc="215" dirty="0">
                <a:solidFill>
                  <a:srgbClr val="2F3880"/>
                </a:solidFill>
                <a:latin typeface="Calibri"/>
                <a:cs typeface="Calibri"/>
              </a:rPr>
              <a:t>BOOK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20" dirty="0">
                <a:solidFill>
                  <a:srgbClr val="2F3880"/>
                </a:solidFill>
                <a:latin typeface="Calibri"/>
                <a:cs typeface="Calibri"/>
              </a:rPr>
              <a:t>(2005</a:t>
            </a:r>
            <a:r>
              <a:rPr sz="1000" spc="9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90" dirty="0">
                <a:solidFill>
                  <a:srgbClr val="2F3880"/>
                </a:solidFill>
                <a:latin typeface="Calibri"/>
                <a:cs typeface="Calibri"/>
              </a:rPr>
              <a:t>-</a:t>
            </a:r>
            <a:r>
              <a:rPr sz="1000" spc="9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3880"/>
                </a:solidFill>
                <a:latin typeface="Calibri"/>
                <a:cs typeface="Calibri"/>
              </a:rPr>
              <a:t>…) </a:t>
            </a:r>
            <a:r>
              <a:rPr sz="1000" spc="160" dirty="0">
                <a:solidFill>
                  <a:srgbClr val="2F3880"/>
                </a:solidFill>
                <a:latin typeface="Calibri"/>
                <a:cs typeface="Calibri"/>
              </a:rPr>
              <a:t>BİR</a:t>
            </a:r>
            <a:r>
              <a:rPr sz="1000" spc="105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65" dirty="0">
                <a:solidFill>
                  <a:srgbClr val="2F3880"/>
                </a:solidFill>
                <a:latin typeface="Calibri"/>
                <a:cs typeface="Calibri"/>
              </a:rPr>
              <a:t>REKLAMCININ</a:t>
            </a:r>
            <a:r>
              <a:rPr sz="1000" spc="114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145" dirty="0">
                <a:solidFill>
                  <a:srgbClr val="2F3880"/>
                </a:solidFill>
                <a:latin typeface="Calibri"/>
                <a:cs typeface="Calibri"/>
              </a:rPr>
              <a:t>İTİRAFLARI</a:t>
            </a:r>
            <a:endParaRPr sz="1000">
              <a:latin typeface="Calibri"/>
              <a:cs typeface="Calibri"/>
            </a:endParaRPr>
          </a:p>
          <a:p>
            <a:pPr marL="480059">
              <a:lnSpc>
                <a:spcPts val="1090"/>
              </a:lnSpc>
            </a:pPr>
            <a:r>
              <a:rPr sz="1000" spc="170" dirty="0">
                <a:solidFill>
                  <a:srgbClr val="2F3880"/>
                </a:solidFill>
                <a:latin typeface="Calibri"/>
                <a:cs typeface="Calibri"/>
              </a:rPr>
              <a:t>BİRAZ</a:t>
            </a:r>
            <a:r>
              <a:rPr sz="1000" spc="100" dirty="0">
                <a:solidFill>
                  <a:srgbClr val="2F3880"/>
                </a:solidFill>
                <a:latin typeface="Calibri"/>
                <a:cs typeface="Calibri"/>
              </a:rPr>
              <a:t> </a:t>
            </a:r>
            <a:r>
              <a:rPr sz="1000" spc="210" dirty="0">
                <a:solidFill>
                  <a:srgbClr val="2F3880"/>
                </a:solidFill>
                <a:latin typeface="Calibri"/>
                <a:cs typeface="Calibri"/>
              </a:rPr>
              <a:t>CESARET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2286000" y="1905000"/>
            <a:ext cx="762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900" b="1" dirty="0">
                <a:solidFill>
                  <a:schemeClr val="bg1"/>
                </a:solidFill>
                <a:latin typeface="+mj-lt"/>
              </a:rPr>
              <a:t>ÇAYLAK KAMPI YAZ PROGRAMI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B0B6ABB-63BD-F5D8-5E7A-14F9F766415E}"/>
              </a:ext>
            </a:extLst>
          </p:cNvPr>
          <p:cNvSpPr txBox="1"/>
          <p:nvPr/>
        </p:nvSpPr>
        <p:spPr>
          <a:xfrm>
            <a:off x="4648200" y="473654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+mj-lt"/>
              </a:rPr>
              <a:t>21 AĞUSTOS - 1 EYLÜL </a:t>
            </a:r>
          </a:p>
        </p:txBody>
      </p:sp>
    </p:spTree>
    <p:extLst>
      <p:ext uri="{BB962C8B-B14F-4D97-AF65-F5344CB8AC3E}">
        <p14:creationId xmlns:p14="http://schemas.microsoft.com/office/powerpoint/2010/main" val="212662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35A21D-C066-88A1-EA49-19B6A4AB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5B3F6E-31BE-CA5E-7472-F790D817D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kitap, ekran görüntüsü, mobilya içeren bir resim&#10;&#10;Açıklama otomatik olarak oluşturuldu">
            <a:extLst>
              <a:ext uri="{FF2B5EF4-FFF2-40B4-BE49-F238E27FC236}">
                <a16:creationId xmlns:a16="http://schemas.microsoft.com/office/drawing/2014/main" id="{23D3D735-3F85-443C-D4D8-B2EC2D05F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"/>
            <a:ext cx="12192000" cy="68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914400" y="1066800"/>
            <a:ext cx="105537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Sektöre ilgi duyan Üniversite </a:t>
            </a:r>
          </a:p>
          <a:p>
            <a:pPr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3. ve 4. sınıf öğrencileri;</a:t>
            </a:r>
          </a:p>
          <a:p>
            <a:pPr algn="ctr"/>
            <a:r>
              <a:rPr lang="tr-TR" sz="5400" b="1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200" b="1" i="1" dirty="0">
                <a:solidFill>
                  <a:schemeClr val="bg1"/>
                </a:solidFill>
                <a:latin typeface="+mj-lt"/>
              </a:rPr>
              <a:t>Pazarlama iletişimindeki fark</a:t>
            </a:r>
            <a:r>
              <a:rPr lang="tr-TR" sz="4000" b="1" i="1" dirty="0">
                <a:solidFill>
                  <a:schemeClr val="bg1"/>
                </a:solidFill>
                <a:latin typeface="+mj-lt"/>
              </a:rPr>
              <a:t>l</a:t>
            </a:r>
            <a:r>
              <a:rPr lang="tr-TR" sz="3200" b="1" i="1" dirty="0">
                <a:solidFill>
                  <a:schemeClr val="bg1"/>
                </a:solidFill>
                <a:latin typeface="+mj-lt"/>
              </a:rPr>
              <a:t>ı disiplinleri anlayarak departmanları tanımak ister misiniz?</a:t>
            </a:r>
          </a:p>
          <a:p>
            <a:pPr algn="ctr"/>
            <a:r>
              <a:rPr lang="tr-TR" sz="3200" b="1" i="1" dirty="0">
                <a:solidFill>
                  <a:schemeClr val="bg1"/>
                </a:solidFill>
                <a:latin typeface="+mj-lt"/>
              </a:rPr>
              <a:t>Hem teorik hem de pratik eğitimlerle, sektörün önde gelen yöneticilerini dinleme imkânı ve sponsor markalar tarafından hazırlanan gerçek brief’lerle kampanyalar sunma olanağı sizleri bekliyor. 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7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4DB3E48-CB8C-66C0-EDB2-762584A429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6FEAE1A-A337-A8D0-C01F-112F3200959D}"/>
              </a:ext>
            </a:extLst>
          </p:cNvPr>
          <p:cNvSpPr txBox="1"/>
          <p:nvPr/>
        </p:nvSpPr>
        <p:spPr>
          <a:xfrm>
            <a:off x="802001" y="1905000"/>
            <a:ext cx="10890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i="1" dirty="0">
                <a:solidFill>
                  <a:schemeClr val="bg1"/>
                </a:solidFill>
                <a:latin typeface="+mj-lt"/>
              </a:rPr>
              <a:t>Online olarak gerçekleştirilecek bu eğitimde, gençler 21- 25 Ağustos 2023 tarihleri arasında teorik eğitimlerini alacak, 1 Eylül tarihinde ise hazırladıkları kampanyaları eğitmenlere sunuyor olacaklar. </a:t>
            </a: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F5BF64FD-1B04-552B-13F7-F483CDCC8B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53800" y="6019800"/>
            <a:ext cx="6032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0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312</Words>
  <Application>Microsoft Office PowerPoint</Application>
  <PresentationFormat>Geniş ekran</PresentationFormat>
  <Paragraphs>42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2" baseType="lpstr">
      <vt:lpstr>Calibri</vt:lpstr>
      <vt:lpstr>inherit</vt:lpstr>
      <vt:lpstr>Raleway</vt:lpstr>
      <vt:lpstr>Times New Roman</vt:lpstr>
      <vt:lpstr>Office Theme</vt:lpstr>
      <vt:lpstr>PowerPoint Sunusu</vt:lpstr>
      <vt:lpstr>PowerPoint Sunusu</vt:lpstr>
      <vt:lpstr>REKLAMCILIK</vt:lpstr>
      <vt:lpstr>VİZYONUMUZ</vt:lpstr>
      <vt:lpstr>PROJELERİMİZ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sultan yılmaz</cp:lastModifiedBy>
  <cp:revision>15</cp:revision>
  <dcterms:created xsi:type="dcterms:W3CDTF">2023-07-14T08:38:36Z</dcterms:created>
  <dcterms:modified xsi:type="dcterms:W3CDTF">2023-07-26T15:13:16Z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2023-07-12T00:00:00Z</vt:filetime>
  </property>
  <property fmtid="{D5CDD505-2E9C-101B-9397-08002B2CF9AE}" pid="3" name="LastSaved">
    <vt:filetime>2023-07-14T00:00:00Z</vt:filetime>
  </property>
  <property fmtid="{D5CDD505-2E9C-101B-9397-08002B2CF9AE}" pid="4" name="Producer">
    <vt:lpwstr>macOS Version 13.4 (Build 22F66) Quartz PDFContext</vt:lpwstr>
  </property>
</Properties>
</file>